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presProps" Target="presProps.xml"/>
  <Relationship Id="rId252" Type="http://schemas.openxmlformats.org/officeDocument/2006/relationships/viewProps" Target="viewProps.xml"/>
  <Relationship Id="rId253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7522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efbdf6785db2b820fbaa0bd3b557ca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9594b1d8320195dd5fd0db1282b595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a7fe5e2ea39b4782d7eed05757d159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4b4f86bdd54c9c5bddd7a19af07e53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f3fc4d5f561aa41234b337f54e744a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c2254ba9bc2974d2af8156d9eba407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0cbf2aa40b459ba8bb3cd01357de1e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bc1ec1c6b43015295b82f973c540fa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627df3fc94ad756d5d9ac24473d990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502f57ec5ecb5d8485b38255215d0d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6ecfa97d143ec07f12261ca46bad3c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74fb25bc142187ff2aaf6270cc7624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2e90eeea5f0f5fe4ed2e313053aa0a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cc09950d35a374123fdf7c2f147896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f323ea07bb055497fd52a2cc4fb8cd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f62e1c906a96c4634c6a05c3e92243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9fa57c0d2fa6b6a815b63840a420f1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aa3cce60206683a90c453557333aa9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95a57043f666ee6550334627d834f7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262f8e01a76c4ab2e839c4e87f4c01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df919f415ab0cab6e548bba40f2e1e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cc8918c5346072ce5497ce2f4bb36e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e458ebf4eda6b322e8c286c947403a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df89b8bf304507de886fbaefc71ddd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e61b7e1967255d52c02980f392aa7e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8ddcaa49b30900fd484e14d9e4836cb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bfb292bbb4760ca3a2797ecef7f130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aef61ada0ecd4c87ce258dda733d5c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e4b831acfaacf64a81a0bd98165da8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8068621bd0014a1cb840dc6198c31e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5c92577418a51cdb5dd845e3550762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ab699556f6a39e53add9e70965f5ee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ba81cc62c6bfc7c05af0b4d5358c12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d08dcd5ca63a1de2632649a585d1c33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de8de1dbd4fd3fb2ee5aea36d12dc8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79d44646389826c3f931fc4098debd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fafd98cddfe588584b7d071f97731e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34e61fa636888c36975fd72911bb4b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5d3453ae1a8b37802d6f265ee6776c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9715bbbd645d80093eae57b5c96c42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b4135aa89573da23c6de3737125eee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7b5830907ec45e643011a8dd51fadd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3268eb16cb82c650289bfd627d029b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35e611c26ad2183582c900d23f6428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aac072386375ed19ec5570405e2ec6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43e9dbea1390ede6bbdfcdb21106ef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70e6a1fbde646921f7958e6ba92bd3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85bbd591b831341acadd7bb93a3028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47029633e5842eeafa0d495b5cb535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8add3b8fe581267868d6ede847e567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5771c3008ae06e4b81963acf566a86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75c1c5e69359b754a70b2d8c7f6b69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3e24892448ad79871bc23c1373cb21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97bbac8aad73b736d244c71ae69f4b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6fdf3f0fa766ccb9a0786f290ea742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b09bf1b41797b467330d48146c4d71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c2618446cf1f43021d0c2abfab2e83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fdb75c947b5b3144b6717de5b0bf03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6b9cc25ec2a26d705e257f9e9949e5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d6d5bf3980700be267919de3d92120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82bb93bfa8ef120b93b19a4a738539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fdf570659a064479c26214d31f2fc1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880f21111ee682722ba6e6437857c6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62b174f5f1c5bab5a270157b1050f8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0414dcd9c29287e2695e1add151982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d11845abc0157a019f27321d044aaf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578444fdca07c3ac00b0eab9fcf54f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ccf151be7e986b3bd3593e407c773c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d387f8cdea8ca79093a904c16ada6c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0dcfb23882c6e396f1d7ef6a87ffad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2b49fc8aa8a28e57b33ddfea5ae541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4c8fc7bfdca817bee0ea77db4ae4d1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6181f8108fdea0b467181ada4af1a5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d3d4c9ae7752bb9697d2df3c6d91ba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26630e146a81192ec123a27fd8e01b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6404ee5dfde92e463902c1980f3343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57e1f6d1ee8ba6f1117c3e6f0b6a6b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2096d618dabd41ad3416ac3168d7f0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e965bd2d279efc5518cbbc9fc074f7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0f70488c16f94af671ab6d84e32d85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6b7bd921eea7d0119ec5420b8493fb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dff4b231f7c9475e6cf34cfaeb9848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7c1e82058519ecf26c192e8e18867e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85005aada36ff1c952cba55e4f6e98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de640bd1aff9f884e3bd8365cccf3d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48578b3d37beb0301230eab9f72625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47ba135f350f25f0e201bdd2efa054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a3c29b49bb6fa61db58b6b593f10ba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bfecd72d047835b6f8ca7bdb93ea32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ccee37daabcc6f636092ed3dcc6b0b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e15d158fa2dfcc03d7607847991378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ee1368f20644ac0099a8dc6d9f1982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ac69856c14a30f2cade43fd3d02f73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a9908e8d32465fd1cd755bd2038f4c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dd60bf220e2bd33380e69c7bf3f2b9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4dd4e25f32162aeebdf80dd8bb0674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24707f6147832acf9f552d9250d252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34c4161c9a082135c7fa3a903a34ab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c6b9b90734d7746f3c356c76b2b1ad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7323f8faeb8a936dfd8ad538f0939c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a25053c4e7e4c3f3713cf807837802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e065c88111ae8264bc16d5b23940f6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b36fcd741186a95e9c9cb15c562dbf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940c69f6a7e46ccc82c81fea779cab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b7e1df623637d20aef9148c4e43bd1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4732150b04014203a12da6c3641014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f3da4f249169829529195f3bfc9dc2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777222124f7b404804148bf4a20e0f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d5ae7b75ce9db4769e236b133da9cc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86c8e54df2283015686390283e12ff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03dfa8b220181acec0a41d312f96f9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2676d3989782a8338c2b910de28eb7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fd969af706c49a1b86fdf04eb5a6c4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dc710f52caa293966a63b6d5a22690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deaeca25df92e310dc3300b5a54560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3869d316e0ed48a66ef6eb362b9e70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23067f57f6b69da80ec09407123b96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0b61cfe2f3d4065acbd743830ca161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4f1833b2699b80c56128d6e2003444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91f7b7f7cd794a7b97b96810eb108b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435d2b243569c14feb7123713e647f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018f113039ad5a6197a515929ce1d8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c71d354da0a362f963d01f4e34dbb4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badd404eede079f543540236e8cf01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545ca57f381a7327c007cb876b8168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1a28adfe3e3998e7adaa561e0fc904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de1be7883397b69dffc7957acec93d212.jp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f2ef0c002723d1a2144caa87447899213.jp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0319aa4885bf236047c9f77864584a214.jp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374b095b0e751fc77d0bc68afb87b3215.jp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3757237d416c53916c2d08d442bb05216.jp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e8568d2dd8d481262ad4a9d9da2669217.jp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660929dea27bf3d07e0e211bc09017218.jp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efaef061e801dfa4b441a0fdad387f219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60e1a2cb4ed962daddbd4228d071e022.jp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253be62852558cb5ceb321284e5065220.jp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960d992da732cf4b6a2981d3ec703f221.jp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60cd19f2a33a50844d438f7dfffd56222.jp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7369140e5ade897f48570b0a61e529223.jp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af91e15e5faed6b46b087850a61351224.jp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a9a30e32acf65de6ac2b863e9e94d8225.jp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954512759d0c1215c8119c44869acf226.jp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476ce6401512292808ea1a7ff4ab9a227.jp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f4687d935c68050e0035e8ac41ecfc228.jp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e4cfe7f08203717fc99d5f5cbe704c229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5f6030280b260b06d29ff0a3b1735d23.jp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71b82a9a80e59569e23fbd2ad2f3ae230.jp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7924613a51d0784ab0d49f3f96ef3e231.jp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62d05700a49aa4bfc9b3bf1b5196d3232.jp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ae886eaa7bed6ebdae094f54307ea8233.jp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0005fff7989950d4aa1fd0932a4a0d234.jp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5baa7bb51521b93990803515d43de0235.jp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62bed6daa337d1e8102946d98a2e51236.jp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5cea4f763d9c0eabf1fae54f9324ac237.jp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7f3e9c77a9899db51b9f5783b75e9a238.jp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980cedefb37d477c8d1f4908e3ff0b239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f3888f0fd5fe5c82e8e7b41a4709cb24.jp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6386ffcaef899570a923b6506521fe240.jp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f52e922e011be9fa03a1cd64aeaf6f241.jp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52fae764469cd90e2dd6529df78b36242.jp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4fadef571045754a855173591571fb243.jp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d48e1a1e4336d0bf5dc69d0acfbc6e244.jp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7263686334e5cd7e88ab9683bbe847245.jp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ed8da23b5f6561a371ebf92bb5737c246.jp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7648782126077bc429b30e0c706d47247.jp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5e7f4ac5ed3072773aedccac10b3c6248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29505839bf5263abc2256dcc10639c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d46e0ddbc78aeb739ed6b5369d18c2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38ace1688dbd689419b75caf249853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56185d2977f783db4acdde8eb839c4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1843a50c8b5b848e190402b6891a9e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4c1219082926852c91103c73c24562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5138514030477aba3252877e72a4a5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07d7550b5445d767f2f9d6ead59bd9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1aed5c1c33290f88bde497c38d08f3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52c3d50aa089dd9f131dbc5a7f1fd1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2f771bb554682fcae2c2da4461cfc1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0d0b3734dba86a00458daf2d1c44f48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ae2db26e4e459d915d1101dff81bed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f3be3a5fd55deedd49f17fc6654fa5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8c77daf39f2bd7cca830fc01146944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5e1844ff2ecb5bf38f9c4fa23e17ca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b96fd5666d639424950b5efc92ec6d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d0d330646d207e2cf5d7f8381e1694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80bb1d83a4a4a565bb004439e8c5fc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064470170512904748f63c85f24f7e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23af4692a26c0d22d36b0251320b73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218b96a035529d584e821b9ded3659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ce4a81034c4bb308ff1ea0c8fb615b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f22646ae79601e1b2f71fad3df84d8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65d7bb387f662cb18c4db73b88ba5b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e001c38c1cda8c42bbbd279673e8dc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5b8cc723d0662dbe084740c0ee9c43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93f944a3e125089c307ca14a9e5c03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b6d6fe31867c2d48693aef34003ea9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533252dcad530efa1979b7e1cbce36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43c2b1f62c58f1669f89ca16886065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b54d5ae521df20b9a6512acac38389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9c7e44f57ecd73b0d67b6418393d80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8a3a791b468e996f342c20efc1d337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48b3209e5c94bbf1c1e031ce5e7971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d8c81043c6e83d6c509b387f16bcfc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4d3058f4491996cf360d028a263137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90f01611157c54636c0dc9e6d6b739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6863e0239a888cd931c4fc4f150116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c7fc81905bba41df5427d266f12ffe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62f4d0d726cfdf1b0af8d7579d9a18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eb0eccd31aaeddba8902dc1339f58a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dd6f7f8defb30ff3addc2663b9d85f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214d211907db5ef79b20edf801b8e4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da255a69c74314b40b184c816f4e6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944ff52730b9e81db963fe07a24602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5b0e4c9098b228d98c99aa8087a943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455510dcd54be3fafc12f8ba23d698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41acc7ba98553a7e92513692d3aa53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5cd72f68ec24ab45556ddd90475b99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4c6d2c09c53f963285e311ab18ad82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89cc625d1a9179283e12f13675e9d9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db2fbe20f1306b3e8c47cb0acc14da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cbebd08c8954ab6dbbba946df68639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df292b1adc32009f47bd45fc8c5886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645df3bf3437c829c813852442043e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4710747d12861a546b1f35faf70285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9393f62ed2b2fd5d2ba9363fc203f2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022b314efc3032210defd7a460d5fc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a97ef89de724e081afca8f624f383a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fa1bc8e6440b76edcf3290831899b0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f62a1588c4ea0168f6f0cd059bf19d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f6a354fc8f730ab22801711a8d7bf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de100794530cf05e9b7b104c6ae11e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e74681d9139d73c99a32afe49a6a73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09d98873bdb6a023088891e62d6c92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03be97351e1541e2a634efbf58d069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ced995a81818c731b155fd40f1402b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22291ca9debbe6435480ffa4f2da5a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247cb7cce33d14d767257393d1cc29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87f53d079bd945839b6e5fb1ce1408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0a8995d41b3161dca554b6467720ea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5e31ff0e10e72be92080de622e2bee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f40de44527d62553983a50acdddd7a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3ed5a49031ff85da0ab013359511a6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b72feebcb7bb914b2a235f631224a6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459ebfe9bd2cebc21557b835b0f3db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a8f45ac8b0d68df1400527eb00c95b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067159ce0d520b386d0151e1e44fc6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f6f9b61a6ceae04e5828c64212d50b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6a9ac678a5a1893482a9a424983068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861d6cd7f72897c6e2bebe04dc80e6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8">
  <a:themeElements>
    <a:clrScheme name="Theme3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248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2022-07-11T06:33:22Z</dcterms:created>
  <dcterms:modified xsi:type="dcterms:W3CDTF">2022-07-11T06:33:22Z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